
<file path=[Content_Types].xml><?xml version="1.0" encoding="utf-8"?>
<Types xmlns="http://schemas.openxmlformats.org/package/2006/content-types"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67" r:id="rId1"/>
  </p:sldMasterIdLst>
  <p:sldIdLst>
    <p:sldId id="256" r:id="rId2"/>
    <p:sldId id="257" r:id="rId3"/>
    <p:sldId id="259" r:id="rId4"/>
    <p:sldId id="258" r:id="rId5"/>
    <p:sldId id="264" r:id="rId6"/>
    <p:sldId id="260" r:id="rId7"/>
    <p:sldId id="261" r:id="rId8"/>
    <p:sldId id="265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9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B99F60-8E6F-D24D-B1EF-AE8D70AAD0ED}" type="datetimeFigureOut">
              <a:rPr lang="en-US" smtClean="0"/>
              <a:pPr/>
              <a:t>9/4/13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EC7BE6C2-C018-2945-923D-F172ED77F7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  <p:sldLayoutId id="2147483785" r:id="rId18"/>
    <p:sldLayoutId id="2147483786" r:id="rId19"/>
    <p:sldLayoutId id="2147483787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localhost/Users/katherines/Downloads/Miller%20interview%20part%201.1.mp4" TargetMode="External"/><Relationship Id="rId4" Type="http://schemas.openxmlformats.org/officeDocument/2006/relationships/image" Target="../media/image5.png"/><Relationship Id="rId1" Type="http://schemas.openxmlformats.org/officeDocument/2006/relationships/video" Target="file://localhost/Users/katherines/Downloads/Miller%20interview%20part%201.1.mp4" TargetMode="Externa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Salem Witch Trials</a:t>
            </a:r>
            <a:br>
              <a:rPr lang="en-US" dirty="0" smtClean="0"/>
            </a:br>
            <a:r>
              <a:rPr lang="en-US" dirty="0" smtClean="0"/>
              <a:t>and McCarthyism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Two moments of our nation’s mass hysteria collide in </a:t>
            </a:r>
            <a:r>
              <a:rPr lang="en-US" i="1" dirty="0" smtClean="0"/>
              <a:t>The Crucible.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6502" r="22777" b="10456"/>
          <a:stretch>
            <a:fillRect/>
          </a:stretch>
        </p:blipFill>
        <p:spPr>
          <a:xfrm>
            <a:off x="4713615" y="318994"/>
            <a:ext cx="1920394" cy="1820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7960" y="2579054"/>
            <a:ext cx="2096032" cy="1560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Arthur Miller Wrote the Crucible…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8474" y="2226567"/>
            <a:ext cx="6784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Miller </a:t>
            </a:r>
            <a:r>
              <a:rPr lang="en-US" b="1" dirty="0" smtClean="0"/>
              <a:t>was </a:t>
            </a:r>
            <a:r>
              <a:rPr lang="en-US" dirty="0" smtClean="0"/>
              <a:t>an artist brought before the HUAC. </a:t>
            </a:r>
          </a:p>
          <a:p>
            <a:endParaRPr lang="en-US" dirty="0" smtClean="0"/>
          </a:p>
          <a:p>
            <a:r>
              <a:rPr lang="en-US" dirty="0" smtClean="0"/>
              <a:t>The story of </a:t>
            </a:r>
            <a:r>
              <a:rPr lang="en-US" i="1" dirty="0" smtClean="0"/>
              <a:t>The Crucible </a:t>
            </a:r>
            <a:r>
              <a:rPr lang="en-US" dirty="0" smtClean="0"/>
              <a:t>in some ways parallels his story. </a:t>
            </a:r>
            <a:endParaRPr lang="en-US" dirty="0"/>
          </a:p>
        </p:txBody>
      </p:sp>
      <p:pic>
        <p:nvPicPr>
          <p:cNvPr id="5" name="Miller interview part 1.1.mp4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40000" y="34290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mass hysteria?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938" y="1374209"/>
            <a:ext cx="7556313" cy="1010749"/>
          </a:xfrm>
        </p:spPr>
        <p:txBody>
          <a:bodyPr>
            <a:noAutofit/>
          </a:bodyPr>
          <a:lstStyle/>
          <a:p>
            <a:r>
              <a:rPr lang="en-US" sz="2400" dirty="0" smtClean="0"/>
              <a:t>Can you think of times when our nation (or the world) had a sudden, overwhelming fear about something?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53488" y="3006630"/>
            <a:ext cx="4453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Bernard MT Condensed"/>
                <a:cs typeface="Bernard MT Condensed"/>
              </a:rPr>
              <a:t>Japanese internment in WWII</a:t>
            </a:r>
          </a:p>
          <a:p>
            <a:endParaRPr lang="en-US" sz="2800" dirty="0">
              <a:solidFill>
                <a:schemeClr val="accent2"/>
              </a:solidFill>
              <a:latin typeface="Bernard MT Condensed"/>
              <a:cs typeface="Bernard MT Condense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474" y="3652961"/>
            <a:ext cx="387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Didot"/>
                <a:cs typeface="Didot"/>
              </a:rPr>
              <a:t>Salem Witch Trials in 1692</a:t>
            </a:r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Didot"/>
              <a:cs typeface="Dido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22837" y="4122628"/>
            <a:ext cx="394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Fear of Arab-Americans post-9/11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0986" y="4627084"/>
            <a:ext cx="2271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Marker Felt"/>
                <a:cs typeface="Marker Felt"/>
              </a:rPr>
              <a:t>Holocaust</a:t>
            </a:r>
            <a:endParaRPr lang="en-US" sz="3600" dirty="0">
              <a:latin typeface="Marker Felt"/>
              <a:cs typeface="Marker Fe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115" y="5234543"/>
            <a:ext cx="519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rajan Pro"/>
                <a:cs typeface="Trajan Pro"/>
              </a:rPr>
              <a:t>Stalin’s regime in Russia</a:t>
            </a:r>
            <a:endParaRPr lang="en-US" sz="2800" dirty="0">
              <a:solidFill>
                <a:srgbClr val="FF0000"/>
              </a:solidFill>
              <a:latin typeface="Trajan Pro"/>
              <a:cs typeface="Trajan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2958" y="5942429"/>
            <a:ext cx="4433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McCarthyism in the 1950s</a:t>
            </a:r>
            <a:endParaRPr lang="en-US" sz="28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11"/>
            <a:ext cx="9144000" cy="6846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Salem Witch Trials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4082" y="1784866"/>
            <a:ext cx="3876858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WHAT: 	Trials to prosecute people</a:t>
            </a:r>
          </a:p>
          <a:p>
            <a:r>
              <a:rPr lang="en-US" dirty="0" smtClean="0"/>
              <a:t> accused of witchcraft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47166" y="2874149"/>
            <a:ext cx="3993401" cy="369332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WHERE: 	colonial Massachusetts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5856" y="4817038"/>
            <a:ext cx="7546169" cy="923330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WHO: 	Young girls (who accused community members of witchcraft)</a:t>
            </a:r>
          </a:p>
          <a:p>
            <a:r>
              <a:rPr lang="en-US" dirty="0" smtClean="0"/>
              <a:t>		Community members (accused of witchcraft)</a:t>
            </a:r>
          </a:p>
          <a:p>
            <a:r>
              <a:rPr lang="en-US" dirty="0" smtClean="0"/>
              <a:t>		Magistrates and prosecutors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7166" y="3583381"/>
            <a:ext cx="3987202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WHEN:	colonial time period (1692)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5856" y="6063533"/>
            <a:ext cx="7424395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WHY:	Puritan belief included belief in the supernatural…</a:t>
            </a:r>
          </a:p>
          <a:p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4529" y="484094"/>
            <a:ext cx="2948679" cy="19657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34099" t="15512" r="23155" b="19224"/>
          <a:stretch>
            <a:fillRect/>
          </a:stretch>
        </p:blipFill>
        <p:spPr>
          <a:xfrm>
            <a:off x="2101550" y="2589769"/>
            <a:ext cx="1722247" cy="2221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1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45" y="248117"/>
            <a:ext cx="8493038" cy="632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McCarthyism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478" y="1722110"/>
            <a:ext cx="488481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WHAT:	widespread fear of communism that led to US House and Senate hearings—in an attempt to uncover communist activities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2981" y="3437541"/>
            <a:ext cx="7483276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WHERE:	United States—in the nation’s capitol and around the country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6334" y="4317939"/>
            <a:ext cx="7973185" cy="120032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WHO:	</a:t>
            </a:r>
            <a:r>
              <a:rPr lang="en-US" b="1" dirty="0" smtClean="0"/>
              <a:t>Senator Joseph McCarthy </a:t>
            </a:r>
            <a:r>
              <a:rPr lang="en-US" dirty="0" smtClean="0"/>
              <a:t>(claimed there were Communists and 		Soviet spies in the federal government and elsewhere</a:t>
            </a:r>
          </a:p>
          <a:p>
            <a:r>
              <a:rPr lang="en-US" dirty="0" smtClean="0"/>
              <a:t>		</a:t>
            </a:r>
            <a:r>
              <a:rPr lang="en-US" b="1" dirty="0" smtClean="0"/>
              <a:t>HUAC:</a:t>
            </a:r>
            <a:r>
              <a:rPr lang="en-US" dirty="0" smtClean="0"/>
              <a:t> House Committed on Un-American Activities</a:t>
            </a:r>
          </a:p>
          <a:p>
            <a:r>
              <a:rPr lang="en-US" dirty="0" smtClean="0"/>
              <a:t>		</a:t>
            </a:r>
            <a:r>
              <a:rPr lang="en-US" b="1" dirty="0" smtClean="0"/>
              <a:t>Actors, Writers, Directors: </a:t>
            </a:r>
            <a:r>
              <a:rPr lang="en-US" dirty="0" smtClean="0"/>
              <a:t>blacklisted by the HUAC	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06677" y="5756479"/>
            <a:ext cx="571596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WHY:	pervading fear of Communism, Soviet spies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478" y="2883543"/>
            <a:ext cx="1722246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WHEN:  1950s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298" y="305138"/>
            <a:ext cx="2369494" cy="17646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Side-by-Side Comparison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98475" y="1981200"/>
          <a:ext cx="75565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50"/>
                <a:gridCol w="37782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Salem</a:t>
                      </a:r>
                      <a:r>
                        <a:rPr lang="en-US" baseline="0" dirty="0" smtClean="0"/>
                        <a:t> Witch Trials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McCarthyism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loud Callout 4"/>
          <p:cNvSpPr/>
          <p:nvPr/>
        </p:nvSpPr>
        <p:spPr>
          <a:xfrm rot="11056284">
            <a:off x="991597" y="3860489"/>
            <a:ext cx="4262126" cy="2435307"/>
          </a:xfrm>
          <a:prstGeom prst="cloudCallout">
            <a:avLst>
              <a:gd name="adj1" fmla="val -30629"/>
              <a:gd name="adj2" fmla="val 78214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79285" y="4408949"/>
            <a:ext cx="3844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SIMILARITIES DO YOU SEE BETWEEN THESE TW0 TIME </a:t>
            </a:r>
            <a:r>
              <a:rPr lang="en-US" sz="2400" dirty="0"/>
              <a:t>P</a:t>
            </a:r>
            <a:r>
              <a:rPr lang="en-US" sz="2400" dirty="0" smtClean="0"/>
              <a:t>ERIODS?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0"/>
            <a:ext cx="7556313" cy="1116106"/>
          </a:xfrm>
        </p:spPr>
        <p:txBody>
          <a:bodyPr/>
          <a:lstStyle/>
          <a:p>
            <a:r>
              <a:rPr lang="en-US" dirty="0" smtClean="0"/>
              <a:t>What’s different? What’s the same?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0731"/>
          <a:stretch>
            <a:fillRect/>
          </a:stretch>
        </p:blipFill>
        <p:spPr>
          <a:xfrm>
            <a:off x="0" y="645122"/>
            <a:ext cx="4146691" cy="3478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9229"/>
          <a:stretch>
            <a:fillRect/>
          </a:stretch>
        </p:blipFill>
        <p:spPr>
          <a:xfrm>
            <a:off x="3820693" y="2974554"/>
            <a:ext cx="5323307" cy="3598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Imagine…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444" y="2191777"/>
            <a:ext cx="7289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Imagine you’re an </a:t>
            </a:r>
            <a:r>
              <a:rPr lang="en-US" sz="2400" dirty="0" smtClean="0"/>
              <a:t>artist</a:t>
            </a:r>
            <a:r>
              <a:rPr lang="en-US" dirty="0" smtClean="0"/>
              <a:t>—doing what you love most. You’ve been fairly successful and people actually like your work. They like it enough to pay for it. You’re </a:t>
            </a:r>
            <a:r>
              <a:rPr lang="en-US" sz="2400" dirty="0" smtClean="0"/>
              <a:t>living your dream </a:t>
            </a:r>
            <a:r>
              <a:rPr lang="en-US" dirty="0" smtClean="0"/>
              <a:t>of working at what you love doing. And you’re making a difference. People enjoy your art and what you do. But all of this is put at jeopardy when one of your good </a:t>
            </a:r>
            <a:r>
              <a:rPr lang="en-US" sz="2400" dirty="0" smtClean="0"/>
              <a:t>friend</a:t>
            </a:r>
            <a:r>
              <a:rPr lang="en-US" dirty="0" smtClean="0"/>
              <a:t>s and fellow artists turns in you in. He turns you in for a </a:t>
            </a:r>
            <a:r>
              <a:rPr lang="en-US" sz="2400" dirty="0" smtClean="0"/>
              <a:t>crime you didn’t commit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 rot="10519956">
            <a:off x="1026033" y="5181078"/>
            <a:ext cx="2932943" cy="1560180"/>
          </a:xfrm>
          <a:prstGeom prst="cloudCallout">
            <a:avLst>
              <a:gd name="adj1" fmla="val -30629"/>
              <a:gd name="adj2" fmla="val 78214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83072" y="5639372"/>
            <a:ext cx="245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WOULD YOU FEEL?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Advantag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3020</TotalTime>
  <Words>397</Words>
  <Application>Microsoft Macintosh PowerPoint</Application>
  <PresentationFormat>On-screen Show (4:3)</PresentationFormat>
  <Paragraphs>41</Paragraphs>
  <Slides>10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Advantage</vt:lpstr>
      <vt:lpstr>Salem Witch Trials and McCarthyism</vt:lpstr>
      <vt:lpstr>What is mass hysteria?</vt:lpstr>
      <vt:lpstr>Slide 3</vt:lpstr>
      <vt:lpstr>Salem Witch Trials</vt:lpstr>
      <vt:lpstr>Slide 5</vt:lpstr>
      <vt:lpstr>McCarthyism</vt:lpstr>
      <vt:lpstr>Side-by-Side Comparison</vt:lpstr>
      <vt:lpstr>What’s different? What’s the same?</vt:lpstr>
      <vt:lpstr>Can You Imagine…</vt:lpstr>
      <vt:lpstr>Why Arthur Miller Wrote the Crucible…</vt:lpstr>
    </vt:vector>
  </TitlesOfParts>
  <Company>THS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Salem Witch Trials and McCarthyism</dc:title>
  <dc:creator>Katie Stewart</dc:creator>
  <cp:lastModifiedBy>teacher</cp:lastModifiedBy>
  <cp:revision>3</cp:revision>
  <dcterms:created xsi:type="dcterms:W3CDTF">2013-09-04T16:58:16Z</dcterms:created>
  <dcterms:modified xsi:type="dcterms:W3CDTF">2013-09-05T13:43:56Z</dcterms:modified>
</cp:coreProperties>
</file>