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localhost/Users/katherines/Downloads/Miller%20interview%20part%201.1.mp4" TargetMode="External"/><Relationship Id="rId1" Type="http://schemas.microsoft.com/office/2007/relationships/media" Target="file://localhost/Users/katherines/Downloads/Miller%20interview%20part%201.1.mp4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Salem Witch Trials</a:t>
            </a:r>
            <a:br>
              <a:rPr lang="en-US" dirty="0" smtClean="0"/>
            </a:br>
            <a:r>
              <a:rPr lang="en-US" dirty="0" smtClean="0"/>
              <a:t>and McCarthyism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moments of our nation’s mass hysteria collide in </a:t>
            </a:r>
            <a:r>
              <a:rPr lang="en-US" i="1" dirty="0" smtClean="0"/>
              <a:t>The Crucible.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502" r="22777" b="10456"/>
          <a:stretch>
            <a:fillRect/>
          </a:stretch>
        </p:blipFill>
        <p:spPr>
          <a:xfrm>
            <a:off x="4713615" y="318994"/>
            <a:ext cx="1920394" cy="182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60" y="2579054"/>
            <a:ext cx="2096032" cy="156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Arthur Miller Wrote the Crucible…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4" y="2226567"/>
            <a:ext cx="678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Miller </a:t>
            </a:r>
            <a:r>
              <a:rPr lang="en-US" b="1" dirty="0" smtClean="0"/>
              <a:t>was </a:t>
            </a:r>
            <a:r>
              <a:rPr lang="en-US" dirty="0" smtClean="0"/>
              <a:t>an artist brought before the HUAC. </a:t>
            </a:r>
          </a:p>
          <a:p>
            <a:endParaRPr lang="en-US" dirty="0" smtClean="0"/>
          </a:p>
          <a:p>
            <a:r>
              <a:rPr lang="en-US" dirty="0" smtClean="0"/>
              <a:t>The story of </a:t>
            </a:r>
            <a:r>
              <a:rPr lang="en-US" i="1" dirty="0" smtClean="0"/>
              <a:t>The Crucible </a:t>
            </a:r>
            <a:r>
              <a:rPr lang="en-US" dirty="0" smtClean="0"/>
              <a:t>in some ways parallels his story. </a:t>
            </a:r>
            <a:endParaRPr lang="en-US" dirty="0"/>
          </a:p>
        </p:txBody>
      </p:sp>
      <p:pic>
        <p:nvPicPr>
          <p:cNvPr id="5" name="Miller interview part 1.1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mass hysteria?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38" y="1374209"/>
            <a:ext cx="7556313" cy="101074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you think of times when our nation (or the world) had a sudden, overwhelming fear about something?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53488" y="3006630"/>
            <a:ext cx="445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Bernard MT Condensed"/>
                <a:cs typeface="Bernard MT Condensed"/>
              </a:rPr>
              <a:t>Japanese internment in WWII</a:t>
            </a:r>
          </a:p>
          <a:p>
            <a:endParaRPr lang="en-US" sz="2800" dirty="0">
              <a:solidFill>
                <a:schemeClr val="accent2"/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74" y="3652961"/>
            <a:ext cx="387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idot"/>
                <a:cs typeface="Didot"/>
              </a:rPr>
              <a:t>Salem Witch Trials in 1692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Didot"/>
              <a:cs typeface="Dido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837" y="4122628"/>
            <a:ext cx="394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Fear of Arab-Americans post-9/11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0986" y="4627084"/>
            <a:ext cx="22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arker Felt"/>
                <a:cs typeface="Marker Felt"/>
              </a:rPr>
              <a:t>Holocaust</a:t>
            </a:r>
            <a:endParaRPr lang="en-US" sz="3600" dirty="0">
              <a:latin typeface="Marker Felt"/>
              <a:cs typeface="Marker Fe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5" y="5234543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rajan Pro"/>
                <a:cs typeface="Trajan Pro"/>
              </a:rPr>
              <a:t>Stalin’s regime in Russia</a:t>
            </a:r>
            <a:endParaRPr lang="en-US" sz="2800" dirty="0">
              <a:solidFill>
                <a:srgbClr val="FF0000"/>
              </a:solidFill>
              <a:latin typeface="Trajan Pro"/>
              <a:cs typeface="Traja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958" y="5942429"/>
            <a:ext cx="443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McCarthyism in the 1950s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11"/>
            <a:ext cx="914400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082" y="1784866"/>
            <a:ext cx="38768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WHAT: 	Trials to prosecute people</a:t>
            </a:r>
          </a:p>
          <a:p>
            <a:r>
              <a:rPr lang="en-US" dirty="0" smtClean="0"/>
              <a:t> accused of witchcraft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7166" y="2874149"/>
            <a:ext cx="4047903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WHERE: 	</a:t>
            </a:r>
            <a:r>
              <a:rPr lang="en-US" dirty="0" smtClean="0"/>
              <a:t>Colonial </a:t>
            </a:r>
            <a:r>
              <a:rPr lang="en-US" dirty="0" smtClean="0"/>
              <a:t>Massachusetts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56" y="4817038"/>
            <a:ext cx="7546169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WHO: 	Young girls (who accused community members of witchcraft)</a:t>
            </a:r>
          </a:p>
          <a:p>
            <a:r>
              <a:rPr lang="en-US" dirty="0" smtClean="0"/>
              <a:t>		Community members (accused of witchcraft)</a:t>
            </a:r>
          </a:p>
          <a:p>
            <a:r>
              <a:rPr lang="en-US" dirty="0" smtClean="0"/>
              <a:t>		Magistrates and prosecutors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7166" y="3583381"/>
            <a:ext cx="4044505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WHEN:	</a:t>
            </a:r>
            <a:r>
              <a:rPr lang="en-US" dirty="0" smtClean="0"/>
              <a:t>Colonial </a:t>
            </a:r>
            <a:r>
              <a:rPr lang="en-US" dirty="0" smtClean="0"/>
              <a:t>time period (1692)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857" y="6063533"/>
            <a:ext cx="629578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WHY:	Puritan </a:t>
            </a:r>
            <a:r>
              <a:rPr lang="en-US" b="1" dirty="0" smtClean="0"/>
              <a:t>beliefs—Supernatural, Devil/Witches</a:t>
            </a:r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29" y="484094"/>
            <a:ext cx="2948679" cy="19657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34099" t="15512" r="23155" b="19224"/>
          <a:stretch>
            <a:fillRect/>
          </a:stretch>
        </p:blipFill>
        <p:spPr>
          <a:xfrm>
            <a:off x="2101550" y="2589769"/>
            <a:ext cx="1722247" cy="222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5" y="248117"/>
            <a:ext cx="8493038" cy="632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478" y="1722110"/>
            <a:ext cx="4884819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WHAT:	</a:t>
            </a:r>
            <a:r>
              <a:rPr lang="en-US" dirty="0" smtClean="0"/>
              <a:t>Widespread </a:t>
            </a:r>
            <a:r>
              <a:rPr lang="en-US" dirty="0" smtClean="0"/>
              <a:t>fear of communism that led to US House and Senate hearings—in an attempt to uncover communist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981" y="3437541"/>
            <a:ext cx="748327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WHERE:	United States—in the nation’s capitol and around the country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334" y="4317939"/>
            <a:ext cx="7973185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WHO:	</a:t>
            </a:r>
            <a:r>
              <a:rPr lang="en-US" b="1" dirty="0" smtClean="0"/>
              <a:t>Senator Joseph McCarthy </a:t>
            </a:r>
            <a:r>
              <a:rPr lang="en-US" dirty="0" smtClean="0"/>
              <a:t>(claimed there were Communists and 		Soviet spies in the federal government and </a:t>
            </a:r>
            <a:r>
              <a:rPr lang="en-US" dirty="0" smtClean="0"/>
              <a:t>elsewhere)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b="1" dirty="0" smtClean="0"/>
              <a:t>HUAC:</a:t>
            </a:r>
            <a:r>
              <a:rPr lang="en-US" dirty="0" smtClean="0"/>
              <a:t> House </a:t>
            </a:r>
            <a:r>
              <a:rPr lang="en-US" dirty="0" smtClean="0"/>
              <a:t>Un-American Activities Committee</a:t>
            </a:r>
            <a:endParaRPr lang="en-US" dirty="0" smtClean="0"/>
          </a:p>
          <a:p>
            <a:r>
              <a:rPr lang="en-US" dirty="0" smtClean="0"/>
              <a:t>		</a:t>
            </a:r>
            <a:r>
              <a:rPr lang="en-US" b="1" dirty="0" smtClean="0"/>
              <a:t>Actors, Writers, Directors: </a:t>
            </a:r>
            <a:r>
              <a:rPr lang="en-US" dirty="0" smtClean="0"/>
              <a:t>blacklisted by the HUAC	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6677" y="5756479"/>
            <a:ext cx="57159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WHY:	</a:t>
            </a:r>
            <a:r>
              <a:rPr lang="en-US" dirty="0" smtClean="0"/>
              <a:t>Pervading </a:t>
            </a:r>
            <a:r>
              <a:rPr lang="en-US" dirty="0" smtClean="0"/>
              <a:t>fear of Communism, Soviet spies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8" y="2883543"/>
            <a:ext cx="172224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WHEN:  1950s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98" y="305138"/>
            <a:ext cx="2369494" cy="176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Side-by-Side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414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/>
                <a:gridCol w="3778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Salem</a:t>
                      </a:r>
                      <a:r>
                        <a:rPr lang="en-US" baseline="0" dirty="0" smtClean="0"/>
                        <a:t> Witch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McCarthyism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 rot="11056284">
            <a:off x="991597" y="3860489"/>
            <a:ext cx="4262126" cy="2435307"/>
          </a:xfrm>
          <a:prstGeom prst="cloudCallout">
            <a:avLst>
              <a:gd name="adj1" fmla="val -30629"/>
              <a:gd name="adj2" fmla="val 78214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9285" y="4408949"/>
            <a:ext cx="384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SIMILARITIES DO YOU SEE BETWEEN THESE TW0 TIME </a:t>
            </a:r>
            <a:r>
              <a:rPr lang="en-US" sz="2400" dirty="0"/>
              <a:t>P</a:t>
            </a:r>
            <a:r>
              <a:rPr lang="en-US" sz="2400" dirty="0" smtClean="0"/>
              <a:t>ERIODS?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116106"/>
          </a:xfrm>
        </p:spPr>
        <p:txBody>
          <a:bodyPr/>
          <a:lstStyle/>
          <a:p>
            <a:r>
              <a:rPr lang="en-US" dirty="0" smtClean="0"/>
              <a:t>What’s different? What’s the same?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731"/>
          <a:stretch>
            <a:fillRect/>
          </a:stretch>
        </p:blipFill>
        <p:spPr>
          <a:xfrm>
            <a:off x="0" y="645122"/>
            <a:ext cx="4146691" cy="347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9229"/>
          <a:stretch>
            <a:fillRect/>
          </a:stretch>
        </p:blipFill>
        <p:spPr>
          <a:xfrm>
            <a:off x="3820693" y="2974554"/>
            <a:ext cx="5323307" cy="3598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Imagine…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444" y="2191777"/>
            <a:ext cx="7289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you’re an </a:t>
            </a:r>
            <a:r>
              <a:rPr lang="en-US" sz="2400" dirty="0" smtClean="0"/>
              <a:t>artist</a:t>
            </a:r>
            <a:r>
              <a:rPr lang="en-US" dirty="0" smtClean="0"/>
              <a:t>—doing what you love most. You’ve been fairly successful and people actually like your work. They like it enough to pay for it. You’re </a:t>
            </a:r>
            <a:r>
              <a:rPr lang="en-US" sz="2400" dirty="0" smtClean="0"/>
              <a:t>living your dream </a:t>
            </a:r>
            <a:r>
              <a:rPr lang="en-US" dirty="0" smtClean="0"/>
              <a:t>of working at what you love doing. And you’re making a difference. People enjoy your art and what you do. But all of this is put at jeopardy when one of your good </a:t>
            </a:r>
            <a:r>
              <a:rPr lang="en-US" sz="2400" dirty="0" smtClean="0"/>
              <a:t>friend</a:t>
            </a:r>
            <a:r>
              <a:rPr lang="en-US" dirty="0" smtClean="0"/>
              <a:t>s and fellow artists turns in you in. He turns you in for a </a:t>
            </a:r>
            <a:r>
              <a:rPr lang="en-US" sz="2400" dirty="0" smtClean="0"/>
              <a:t>crime you didn’t commit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 rot="10519956">
            <a:off x="1026033" y="5181078"/>
            <a:ext cx="2932943" cy="1560180"/>
          </a:xfrm>
          <a:prstGeom prst="cloudCallout">
            <a:avLst>
              <a:gd name="adj1" fmla="val -30629"/>
              <a:gd name="adj2" fmla="val 78214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3072" y="5639372"/>
            <a:ext cx="245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WOULD YOU FEEL?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Advantag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3167</TotalTime>
  <Words>241</Words>
  <Application>Microsoft Office PowerPoint</Application>
  <PresentationFormat>On-screen Show (4:3)</PresentationFormat>
  <Paragraphs>40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American Typewriter</vt:lpstr>
      <vt:lpstr>Arial</vt:lpstr>
      <vt:lpstr>Bernard MT Condensed</vt:lpstr>
      <vt:lpstr>Didot</vt:lpstr>
      <vt:lpstr>Marker Felt</vt:lpstr>
      <vt:lpstr>Rockwell</vt:lpstr>
      <vt:lpstr>Trajan Pro</vt:lpstr>
      <vt:lpstr>Wingdings</vt:lpstr>
      <vt:lpstr>Advantage</vt:lpstr>
      <vt:lpstr>Salem Witch Trials and McCarthyism</vt:lpstr>
      <vt:lpstr>What is mass hysteria?</vt:lpstr>
      <vt:lpstr>PowerPoint Presentation</vt:lpstr>
      <vt:lpstr>Salem Witch Trials</vt:lpstr>
      <vt:lpstr>PowerPoint Presentation</vt:lpstr>
      <vt:lpstr>McCarthyism</vt:lpstr>
      <vt:lpstr>Side-by-Side Comparison</vt:lpstr>
      <vt:lpstr>What’s different? What’s the same?</vt:lpstr>
      <vt:lpstr>Can You Imagine…</vt:lpstr>
      <vt:lpstr>Why Arthur Miller Wrote the Crucible…</vt:lpstr>
    </vt:vector>
  </TitlesOfParts>
  <Company>THS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Salem Witch Trials and McCarthyism</dc:title>
  <dc:creator>Katie Stewart</dc:creator>
  <cp:lastModifiedBy>Susan King</cp:lastModifiedBy>
  <cp:revision>6</cp:revision>
  <dcterms:created xsi:type="dcterms:W3CDTF">2013-09-04T16:58:16Z</dcterms:created>
  <dcterms:modified xsi:type="dcterms:W3CDTF">2014-09-24T18:22:34Z</dcterms:modified>
</cp:coreProperties>
</file>